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4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Source Code Pro" panose="020B0604020202020204" charset="0"/>
      <p:regular r:id="rId21"/>
      <p:bold r:id="rId22"/>
    </p:embeddedFont>
    <p:embeddedFont>
      <p:font typeface="Amatic SC" panose="020B0604020202020204" charset="-79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ef3546ca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ef3546ca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1f498645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1f498645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1f49864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1f4986455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1f498645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1f498645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3f26c05d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3f26c05d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1f498645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1f4986455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3f26c05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3f26c05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1f498645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1f498645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389cbb1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389cbb1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3f26c05d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3f26c05d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ef3546ca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ef3546ca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ef3546ca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ef3546ca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587a833c6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587a833c6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ef3546ca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ef3546ca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390a9b9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390a9b9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ef3546ca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ef3546ca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cksters.com/science/biology/immune_system.ph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44250" y="409575"/>
            <a:ext cx="8455500" cy="371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IMMUNE SYSTEM &amp; Bloodborne pathogens 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5th Grade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HIV</a:t>
            </a:r>
            <a:endParaRPr sz="6000"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u="sng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 b="1" u="sng">
                <a:solidFill>
                  <a:srgbClr val="000000"/>
                </a:solidFill>
              </a:rPr>
              <a:t>H</a:t>
            </a:r>
            <a:r>
              <a:rPr lang="en" sz="3000">
                <a:solidFill>
                  <a:srgbClr val="000000"/>
                </a:solidFill>
              </a:rPr>
              <a:t>uman</a:t>
            </a:r>
            <a:endParaRPr sz="30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 b="1" u="sng">
                <a:solidFill>
                  <a:srgbClr val="000000"/>
                </a:solidFill>
              </a:rPr>
              <a:t>I</a:t>
            </a:r>
            <a:r>
              <a:rPr lang="en" sz="3000">
                <a:solidFill>
                  <a:srgbClr val="000000"/>
                </a:solidFill>
              </a:rPr>
              <a:t>mmunodeficiency</a:t>
            </a:r>
            <a:endParaRPr sz="30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 b="1" u="sng">
                <a:solidFill>
                  <a:srgbClr val="000000"/>
                </a:solidFill>
              </a:rPr>
              <a:t>V</a:t>
            </a:r>
            <a:r>
              <a:rPr lang="en" sz="3000">
                <a:solidFill>
                  <a:srgbClr val="000000"/>
                </a:solidFill>
              </a:rPr>
              <a:t>irus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AIDS</a:t>
            </a:r>
            <a:endParaRPr sz="6000"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u="sng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 b="1" u="sng">
                <a:solidFill>
                  <a:srgbClr val="000000"/>
                </a:solidFill>
              </a:rPr>
              <a:t>A</a:t>
            </a:r>
            <a:r>
              <a:rPr lang="en" sz="3000">
                <a:solidFill>
                  <a:srgbClr val="000000"/>
                </a:solidFill>
              </a:rPr>
              <a:t>cquired</a:t>
            </a:r>
            <a:endParaRPr sz="30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 b="1" u="sng">
                <a:solidFill>
                  <a:srgbClr val="000000"/>
                </a:solidFill>
              </a:rPr>
              <a:t>I</a:t>
            </a:r>
            <a:r>
              <a:rPr lang="en" sz="3000">
                <a:solidFill>
                  <a:srgbClr val="000000"/>
                </a:solidFill>
              </a:rPr>
              <a:t>mmunodeficiency </a:t>
            </a:r>
            <a:endParaRPr sz="30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 b="1" u="sng">
                <a:solidFill>
                  <a:srgbClr val="000000"/>
                </a:solidFill>
              </a:rPr>
              <a:t>S</a:t>
            </a:r>
            <a:r>
              <a:rPr lang="en" sz="3000">
                <a:solidFill>
                  <a:srgbClr val="000000"/>
                </a:solidFill>
              </a:rPr>
              <a:t>yndrome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Facts about HIV/AIDS</a:t>
            </a:r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It is carried in the blood of someone that has the virus.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Once someone has HIV/AIDS - they have it for the rest of their life!  There is no cure!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There are medicines that can help to prolong a person’s life that has HIV/AIDS.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HIV/AIDS affects a person’s immune system.They may get infections that a healthy person would be able to fight off.   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You CanNot get AIDS from...</a:t>
            </a:r>
            <a:endParaRPr sz="6000"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Drinking from a water fountain after someone with HIV/AIDS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Swimming in the same pool with someone that has HIV/AIDS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Shaking hands with someone that has HIV/AIDS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Being in the room with someone that has HIV/AIDS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Donating blood or receiving a transfusion.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HIV/AIDS is not carried in saliva, tears, sweat, or urine.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6675" y="3531525"/>
            <a:ext cx="2623250" cy="141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What Would You Do?</a:t>
            </a:r>
            <a:endParaRPr sz="6000"/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What would you do if someone you are with was hurt and bleeding?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How would you protect yourself?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Why do you need to protect yourself?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Universal Precautions</a:t>
            </a:r>
            <a:endParaRPr sz="2400">
              <a:solidFill>
                <a:srgbClr val="000000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5050" y="3016550"/>
            <a:ext cx="2994100" cy="172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 for accurate information</a:t>
            </a:r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●"/>
            </a:pPr>
            <a:r>
              <a:rPr lang="en" sz="3600">
                <a:solidFill>
                  <a:srgbClr val="000000"/>
                </a:solidFill>
              </a:rPr>
              <a:t>Parents</a:t>
            </a:r>
            <a:endParaRPr sz="3600">
              <a:solidFill>
                <a:srgbClr val="000000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●"/>
            </a:pPr>
            <a:r>
              <a:rPr lang="en" sz="3600">
                <a:solidFill>
                  <a:srgbClr val="000000"/>
                </a:solidFill>
              </a:rPr>
              <a:t>Teachers</a:t>
            </a:r>
            <a:endParaRPr sz="3600">
              <a:solidFill>
                <a:srgbClr val="000000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●"/>
            </a:pPr>
            <a:r>
              <a:rPr lang="en" sz="3600">
                <a:solidFill>
                  <a:srgbClr val="000000"/>
                </a:solidFill>
              </a:rPr>
              <a:t>Doctors and Nurses</a:t>
            </a:r>
            <a:endParaRPr sz="3600">
              <a:solidFill>
                <a:srgbClr val="000000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●"/>
            </a:pPr>
            <a:r>
              <a:rPr lang="en" sz="3600">
                <a:solidFill>
                  <a:srgbClr val="000000"/>
                </a:solidFill>
              </a:rPr>
              <a:t>Friends??</a:t>
            </a:r>
            <a:endParaRPr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to Remember!</a:t>
            </a:r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Avoid catching illnesses and diseases by:</a:t>
            </a:r>
            <a:endParaRPr sz="2400">
              <a:solidFill>
                <a:srgbClr val="000000"/>
              </a:solidFill>
            </a:endParaRPr>
          </a:p>
          <a:p>
            <a:pPr marL="9144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Wash your hands!</a:t>
            </a:r>
            <a:endParaRPr sz="2400">
              <a:solidFill>
                <a:srgbClr val="000000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Clean out cuts and scrapes!</a:t>
            </a:r>
            <a:endParaRPr sz="2400">
              <a:solidFill>
                <a:srgbClr val="000000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Do not share food or drink with someone who is sick!</a:t>
            </a:r>
            <a:endParaRPr sz="2400">
              <a:solidFill>
                <a:srgbClr val="000000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Protect yourself from other’s blood!</a:t>
            </a:r>
            <a:endParaRPr sz="2400">
              <a:solidFill>
                <a:srgbClr val="000000"/>
              </a:solidFill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Keep your immune system strong by keeping your body healthy!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56" name="Google Shape;1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9174" y="1709799"/>
            <a:ext cx="1363126" cy="109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QUESTIONS?</a:t>
            </a:r>
            <a:endParaRPr sz="9600"/>
          </a:p>
        </p:txBody>
      </p:sp>
      <p:sp>
        <p:nvSpPr>
          <p:cNvPr id="162" name="Google Shape;162;p2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https://www.ducksters.com/science/biology/immune_system.php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/>
              <a:t>The Immune System: Doing Its Part, </a:t>
            </a:r>
            <a:r>
              <a:rPr lang="en"/>
              <a:t>Marsh Media (Item #9553D)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We teach about HIV/AIDS?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 Pennsylvania Board of Education has mandated that schools offer instruction as part of the ongoing health curriculum during their education.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As per state guidelines,any student may be excused from instruction about HIV/AIDS if a written request is furnished by the student’s parent/guardian.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 letter of dates with instruction will be posted on the building’s webpage prior to the start of the classes. Dates will also be on the nurse’s webpage. 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Content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Introduction to the Immune System and terminology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Introduction to Bloodborne Pathogens, especially focusing on HIV/AIDS 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How to protect oneself from Bloodborne Pathogens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Natural Barriers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Skin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Respiratory System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Gastrointestinal System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❖"/>
            </a:pPr>
            <a:r>
              <a:rPr lang="en" sz="2400">
                <a:solidFill>
                  <a:srgbClr val="000000"/>
                </a:solidFill>
              </a:rPr>
              <a:t>Immune System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5306" y="3316600"/>
            <a:ext cx="1554480" cy="167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2963" y="3362325"/>
            <a:ext cx="1911095" cy="1581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73901" y="307425"/>
            <a:ext cx="4506126" cy="4528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7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Immune System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Protects against diseases and illnesses caused by bacteria and viruses.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Made up of specialized organs, cells, and tissues that work together to destroy these “invaders”.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</a:pPr>
            <a:r>
              <a:rPr lang="en">
                <a:solidFill>
                  <a:srgbClr val="000000"/>
                </a:solidFill>
              </a:rPr>
              <a:t>The process of the body fighting off “invaders” is called the immune response.</a:t>
            </a:r>
            <a:endParaRPr>
              <a:solidFill>
                <a:srgbClr val="000000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3825" y="443925"/>
            <a:ext cx="3123450" cy="3800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get immunity?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Char char="❖"/>
            </a:pPr>
            <a:r>
              <a:rPr lang="en" sz="3000">
                <a:solidFill>
                  <a:srgbClr val="000000"/>
                </a:solidFill>
              </a:rPr>
              <a:t>Natural Immunity - developed at birth</a:t>
            </a:r>
            <a:endParaRPr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❖"/>
            </a:pPr>
            <a:r>
              <a:rPr lang="en" sz="3000">
                <a:solidFill>
                  <a:srgbClr val="000000"/>
                </a:solidFill>
              </a:rPr>
              <a:t>Acquired Immunity - exposure to an “invader”/immunization (example:chicken pox)</a:t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6950" y="3281400"/>
            <a:ext cx="1879175" cy="16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BloodBORNE PAthogens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Hepatitis C</a:t>
            </a:r>
            <a:endParaRPr sz="24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Hepatitis B</a:t>
            </a:r>
            <a:endParaRPr sz="24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HIV/AIDS</a:t>
            </a:r>
            <a:endParaRPr sz="24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*These pathogens are transmitted by blood to blood contact or exposure to other body fluids.</a:t>
            </a:r>
            <a:endParaRPr sz="24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600">
              <a:solidFill>
                <a:srgbClr val="000000"/>
              </a:solidFill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2537975" y="4284650"/>
            <a:ext cx="5558400" cy="6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481</Words>
  <Application>Microsoft Office PowerPoint</Application>
  <PresentationFormat>On-screen Show (16:9)</PresentationFormat>
  <Paragraphs>74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Source Code Pro</vt:lpstr>
      <vt:lpstr>Amatic SC</vt:lpstr>
      <vt:lpstr>Arial</vt:lpstr>
      <vt:lpstr>Beach Day</vt:lpstr>
      <vt:lpstr>THE IMMUNE SYSTEM &amp; Bloodborne pathogens </vt:lpstr>
      <vt:lpstr>Why We teach about HIV/AIDS?</vt:lpstr>
      <vt:lpstr>Class Content</vt:lpstr>
      <vt:lpstr>Natural Barriers</vt:lpstr>
      <vt:lpstr>PowerPoint Presentation</vt:lpstr>
      <vt:lpstr>The Immune System</vt:lpstr>
      <vt:lpstr>PowerPoint Presentation</vt:lpstr>
      <vt:lpstr>How do we get immunity?</vt:lpstr>
      <vt:lpstr>BloodBORNE PAthogens </vt:lpstr>
      <vt:lpstr>HIV</vt:lpstr>
      <vt:lpstr>AIDS</vt:lpstr>
      <vt:lpstr>Facts about HIV/AIDS</vt:lpstr>
      <vt:lpstr>You CanNot get AIDS from...</vt:lpstr>
      <vt:lpstr>What Would You Do?</vt:lpstr>
      <vt:lpstr>People for accurate information</vt:lpstr>
      <vt:lpstr>Important to Remember!</vt:lpstr>
      <vt:lpstr> 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IMMUNE SYSTEM &amp; Bloodborne pathogens</dc:title>
  <dc:creator>Bilenski, Bridgett</dc:creator>
  <cp:lastModifiedBy>Bilenski, Bridgett</cp:lastModifiedBy>
  <cp:revision>3</cp:revision>
  <dcterms:modified xsi:type="dcterms:W3CDTF">2018-11-05T16:24:25Z</dcterms:modified>
</cp:coreProperties>
</file>